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000" autoAdjust="0"/>
    <p:restoredTop sz="94660"/>
  </p:normalViewPr>
  <p:slideViewPr>
    <p:cSldViewPr snapToGrid="0">
      <p:cViewPr varScale="1">
        <p:scale>
          <a:sx n="88" d="100"/>
          <a:sy n="88" d="100"/>
        </p:scale>
        <p:origin x="-466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C727D8A3-6F56-495F-A94E-C8373371840E}" type="datetimeFigureOut">
              <a:rPr lang="en-US" smtClean="0"/>
              <a:pPr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59FD2B54-6F36-450B-B1B8-FE28AD110F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24043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7D8A3-6F56-495F-A94E-C8373371840E}" type="datetimeFigureOut">
              <a:rPr lang="en-US" smtClean="0"/>
              <a:pPr/>
              <a:t>5/23/2022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2B54-6F36-450B-B1B8-FE28AD110F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92554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7D8A3-6F56-495F-A94E-C8373371840E}" type="datetimeFigureOut">
              <a:rPr lang="en-US" smtClean="0"/>
              <a:pPr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2B54-6F36-450B-B1B8-FE28AD110F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399892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7D8A3-6F56-495F-A94E-C8373371840E}" type="datetimeFigureOut">
              <a:rPr lang="en-US" smtClean="0"/>
              <a:pPr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2B54-6F36-450B-B1B8-FE28AD110F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473971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7D8A3-6F56-495F-A94E-C8373371840E}" type="datetimeFigureOut">
              <a:rPr lang="en-US" smtClean="0"/>
              <a:pPr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2B54-6F36-450B-B1B8-FE28AD110F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728673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7D8A3-6F56-495F-A94E-C8373371840E}" type="datetimeFigureOut">
              <a:rPr lang="en-US" smtClean="0"/>
              <a:pPr/>
              <a:t>5/23/2022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2B54-6F36-450B-B1B8-FE28AD110F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796126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7D8A3-6F56-495F-A94E-C8373371840E}" type="datetimeFigureOut">
              <a:rPr lang="en-US" smtClean="0"/>
              <a:pPr/>
              <a:t>5/23/2022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2B54-6F36-450B-B1B8-FE28AD110F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415102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7D8A3-6F56-495F-A94E-C8373371840E}" type="datetimeFigureOut">
              <a:rPr lang="en-US" smtClean="0"/>
              <a:pPr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2B54-6F36-450B-B1B8-FE28AD110F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916415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7D8A3-6F56-495F-A94E-C8373371840E}" type="datetimeFigureOut">
              <a:rPr lang="en-US" smtClean="0"/>
              <a:pPr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2B54-6F36-450B-B1B8-FE28AD110F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64555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7D8A3-6F56-495F-A94E-C8373371840E}" type="datetimeFigureOut">
              <a:rPr lang="en-US" smtClean="0"/>
              <a:pPr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2B54-6F36-450B-B1B8-FE28AD110F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75131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7D8A3-6F56-495F-A94E-C8373371840E}" type="datetimeFigureOut">
              <a:rPr lang="en-US" smtClean="0"/>
              <a:pPr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2B54-6F36-450B-B1B8-FE28AD110F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83042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7D8A3-6F56-495F-A94E-C8373371840E}" type="datetimeFigureOut">
              <a:rPr lang="en-US" smtClean="0"/>
              <a:pPr/>
              <a:t>5/23/2022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2B54-6F36-450B-B1B8-FE28AD110F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34664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7D8A3-6F56-495F-A94E-C8373371840E}" type="datetimeFigureOut">
              <a:rPr lang="en-US" smtClean="0"/>
              <a:pPr/>
              <a:t>5/23/2022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2B54-6F36-450B-B1B8-FE28AD110F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58230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7D8A3-6F56-495F-A94E-C8373371840E}" type="datetimeFigureOut">
              <a:rPr lang="en-US" smtClean="0"/>
              <a:pPr/>
              <a:t>5/23/2022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2B54-6F36-450B-B1B8-FE28AD110F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44876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7D8A3-6F56-495F-A94E-C8373371840E}" type="datetimeFigureOut">
              <a:rPr lang="en-US" smtClean="0"/>
              <a:pPr/>
              <a:t>5/23/2022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2B54-6F36-450B-B1B8-FE28AD110F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53896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7D8A3-6F56-495F-A94E-C8373371840E}" type="datetimeFigureOut">
              <a:rPr lang="en-US" smtClean="0"/>
              <a:pPr/>
              <a:t>5/23/2022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2B54-6F36-450B-B1B8-FE28AD110F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7639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7D8A3-6F56-495F-A94E-C8373371840E}" type="datetimeFigureOut">
              <a:rPr lang="en-US" smtClean="0"/>
              <a:pPr/>
              <a:t>5/23/2022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2B54-6F36-450B-B1B8-FE28AD110F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07055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C727D8A3-6F56-495F-A94E-C8373371840E}" type="datetimeFigureOut">
              <a:rPr lang="en-US" smtClean="0"/>
              <a:pPr/>
              <a:t>5/23/2022</a:t>
            </a:fld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59FD2B54-6F36-450B-B1B8-FE28AD110F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87438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thank-you-png/download/4054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CCBF94-EDF5-4779-A641-5B8FAB5163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2138476"/>
            <a:ext cx="9513044" cy="1710266"/>
          </a:xfrm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BREAST CANCER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0A4F11C-CC68-420A-B345-AF2BC8F264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MACHINE LEARNING ALGORITHM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83883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E96DB14A-FC63-4A6A-AFCF-8939FFBA5E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02866" y="2603500"/>
            <a:ext cx="6667081" cy="3416300"/>
          </a:xfrm>
        </p:spPr>
      </p:pic>
    </p:spTree>
    <p:extLst>
      <p:ext uri="{BB962C8B-B14F-4D97-AF65-F5344CB8AC3E}">
        <p14:creationId xmlns:p14="http://schemas.microsoft.com/office/powerpoint/2010/main" xmlns="" val="2151311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D63160AF-4C4B-4FEF-B02E-AF0AA3B30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28287" y="2603500"/>
            <a:ext cx="6416238" cy="3416300"/>
          </a:xfrm>
        </p:spPr>
      </p:pic>
    </p:spTree>
    <p:extLst>
      <p:ext uri="{BB962C8B-B14F-4D97-AF65-F5344CB8AC3E}">
        <p14:creationId xmlns:p14="http://schemas.microsoft.com/office/powerpoint/2010/main" xmlns="" val="1618686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012C15D0-CC42-4D54-B05E-6AE90FC62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9665" y="2603500"/>
            <a:ext cx="6493482" cy="3416300"/>
          </a:xfrm>
        </p:spPr>
      </p:pic>
    </p:spTree>
    <p:extLst>
      <p:ext uri="{BB962C8B-B14F-4D97-AF65-F5344CB8AC3E}">
        <p14:creationId xmlns:p14="http://schemas.microsoft.com/office/powerpoint/2010/main" xmlns="" val="2927156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7B4076BF-0359-4DB7-A752-741C9DBFE4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32755" y="2603500"/>
            <a:ext cx="4607303" cy="3416300"/>
          </a:xfrm>
        </p:spPr>
      </p:pic>
    </p:spTree>
    <p:extLst>
      <p:ext uri="{BB962C8B-B14F-4D97-AF65-F5344CB8AC3E}">
        <p14:creationId xmlns:p14="http://schemas.microsoft.com/office/powerpoint/2010/main" xmlns="" val="2907459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B174ED8B-46CB-4A84-AEE1-15F2992BBF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15817" y="2603500"/>
            <a:ext cx="5841178" cy="3416300"/>
          </a:xfrm>
        </p:spPr>
      </p:pic>
    </p:spTree>
    <p:extLst>
      <p:ext uri="{BB962C8B-B14F-4D97-AF65-F5344CB8AC3E}">
        <p14:creationId xmlns:p14="http://schemas.microsoft.com/office/powerpoint/2010/main" xmlns="" val="1586732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DF4757D2-D10A-469C-AED1-8A5B8FC9DC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67006" y="2603500"/>
            <a:ext cx="5938800" cy="3416300"/>
          </a:xfrm>
        </p:spPr>
      </p:pic>
    </p:spTree>
    <p:extLst>
      <p:ext uri="{BB962C8B-B14F-4D97-AF65-F5344CB8AC3E}">
        <p14:creationId xmlns:p14="http://schemas.microsoft.com/office/powerpoint/2010/main" xmlns="" val="1306329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B1B51667-46D3-4B91-82BC-247DA95A00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47161" y="2603500"/>
            <a:ext cx="6378490" cy="3416300"/>
          </a:xfrm>
        </p:spPr>
      </p:pic>
    </p:spTree>
    <p:extLst>
      <p:ext uri="{BB962C8B-B14F-4D97-AF65-F5344CB8AC3E}">
        <p14:creationId xmlns:p14="http://schemas.microsoft.com/office/powerpoint/2010/main" xmlns="" val="3373218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C8827EBA-4271-4C48-AA8C-DFE4FF8B76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3631406" y="2882899"/>
            <a:ext cx="3810000" cy="3201467"/>
          </a:xfrm>
        </p:spPr>
      </p:pic>
    </p:spTree>
    <p:extLst>
      <p:ext uri="{BB962C8B-B14F-4D97-AF65-F5344CB8AC3E}">
        <p14:creationId xmlns:p14="http://schemas.microsoft.com/office/powerpoint/2010/main" xmlns="" val="3646358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CCBF94-EDF5-4779-A641-5B8FAB5163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2727" y="1274618"/>
            <a:ext cx="10806546" cy="4862946"/>
          </a:xfrm>
        </p:spPr>
        <p:txBody>
          <a:bodyPr anchor="ctr"/>
          <a:lstStyle/>
          <a:p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By:</a:t>
            </a:r>
            <a:r>
              <a:rPr lang="en-US"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2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2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ANKUSH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							</a:t>
            </a:r>
            <a:b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AAKASH DEEP</a:t>
            </a:r>
            <a:b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TUSHAR CHOUDHARY</a:t>
            </a:r>
            <a:b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SATYAM KUMAR </a:t>
            </a:r>
            <a:b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AMAN 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AANCHAL															</a:t>
            </a:r>
            <a:b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								ASSIGNED BY:</a:t>
            </a:r>
            <a:b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															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ANCHAL SINGH</a:t>
            </a: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97438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7E1286-8478-4C65-A192-8330EF721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BREAST CANCER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7CAFEAF-F0F4-45FF-8F00-19DCEF605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Breast cancer is a cancer that develops from the breast tissue.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Breast cancer is a disease in which malignant(cancer) cells from in the tissue of the breast.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When a tumor is  diagnosed as benign, doctors will usually leave it alone rather than remove it </a:t>
            </a:r>
          </a:p>
        </p:txBody>
      </p:sp>
    </p:spTree>
    <p:extLst>
      <p:ext uri="{BB962C8B-B14F-4D97-AF65-F5344CB8AC3E}">
        <p14:creationId xmlns:p14="http://schemas.microsoft.com/office/powerpoint/2010/main" xmlns="" val="1044955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2004C7-2CD8-4992-8F14-2E9CD85C3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Symptoms and Signs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EDFF0315-AA7D-4E87-8508-49186C8BE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90330" y="2428009"/>
            <a:ext cx="733425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372061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B5814A4-36DE-4C1D-BC0D-DAC4EEF17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85256" y="1254779"/>
            <a:ext cx="9221487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32649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4D27F2A1-58D7-4F19-B3DC-36EFB7F31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45772" y="2603500"/>
            <a:ext cx="6181268" cy="3416300"/>
          </a:xfrm>
        </p:spPr>
      </p:pic>
    </p:spTree>
    <p:extLst>
      <p:ext uri="{BB962C8B-B14F-4D97-AF65-F5344CB8AC3E}">
        <p14:creationId xmlns:p14="http://schemas.microsoft.com/office/powerpoint/2010/main" xmlns="" val="2835205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B78CDCD2-AAC8-429D-AC91-17ADAA5D0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08460" y="2603500"/>
            <a:ext cx="6055893" cy="3416300"/>
          </a:xfrm>
        </p:spPr>
      </p:pic>
    </p:spTree>
    <p:extLst>
      <p:ext uri="{BB962C8B-B14F-4D97-AF65-F5344CB8AC3E}">
        <p14:creationId xmlns:p14="http://schemas.microsoft.com/office/powerpoint/2010/main" xmlns="" val="230330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4AC344C0-0FE5-49FB-89DF-8B53D9328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72463" y="2603500"/>
            <a:ext cx="6727886" cy="3416300"/>
          </a:xfrm>
        </p:spPr>
      </p:pic>
    </p:spTree>
    <p:extLst>
      <p:ext uri="{BB962C8B-B14F-4D97-AF65-F5344CB8AC3E}">
        <p14:creationId xmlns:p14="http://schemas.microsoft.com/office/powerpoint/2010/main" xmlns="" val="1838697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66C6B014-2292-4C2E-B7C0-71C81E8B61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8695" y="2603500"/>
            <a:ext cx="6495422" cy="3416300"/>
          </a:xfrm>
        </p:spPr>
      </p:pic>
    </p:spTree>
    <p:extLst>
      <p:ext uri="{BB962C8B-B14F-4D97-AF65-F5344CB8AC3E}">
        <p14:creationId xmlns:p14="http://schemas.microsoft.com/office/powerpoint/2010/main" xmlns="" val="20961118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 Boardroom" id="{FC33163D-4339-46B1-8EED-24C834239D99}" vid="{BF1C4790-FE3C-4020-8CA7-00621DA7BB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78</TotalTime>
  <Words>63</Words>
  <Application>Microsoft Office PowerPoint</Application>
  <PresentationFormat>Custom</PresentationFormat>
  <Paragraphs>10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Ion Boardroom</vt:lpstr>
      <vt:lpstr>BREAST CANCER PREDICTION</vt:lpstr>
      <vt:lpstr>Group By:  ANKUSH                AAKASH DEEP TUSHAR CHOUDHARY SATYAM KUMAR  AMAN  AANCHAL                                ASSIGNED BY:                  ANCHAL SINGH</vt:lpstr>
      <vt:lpstr>BREAST CANCER</vt:lpstr>
      <vt:lpstr>Symptoms and Signs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BREAST CANCER PREDICTION</dc:title>
  <dc:creator>AAKASH DEEP</dc:creator>
  <cp:lastModifiedBy>ANKUSH</cp:lastModifiedBy>
  <cp:revision>4</cp:revision>
  <dcterms:created xsi:type="dcterms:W3CDTF">2022-03-25T17:42:19Z</dcterms:created>
  <dcterms:modified xsi:type="dcterms:W3CDTF">2022-05-23T11:55:53Z</dcterms:modified>
</cp:coreProperties>
</file>